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2"/>
  </p:notesMasterIdLst>
  <p:handoutMasterIdLst>
    <p:handoutMasterId r:id="rId143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34" autoAdjust="0"/>
  </p:normalViewPr>
  <p:slideViewPr>
    <p:cSldViewPr snapToGrid="0">
      <p:cViewPr varScale="1">
        <p:scale>
          <a:sx n="86" d="100"/>
          <a:sy n="86" d="100"/>
        </p:scale>
        <p:origin x="274" y="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184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97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950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236.png"/><Relationship Id="rId4" Type="http://schemas.openxmlformats.org/officeDocument/2006/relationships/image" Target="../media/image8.png"/><Relationship Id="rId9" Type="http://schemas.openxmlformats.org/officeDocument/2006/relationships/image" Target="../media/image23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1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1.pn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67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1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7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1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1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1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1.pn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1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1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8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1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1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1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299" y="295633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51" y="2231782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558" y="194063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405" y="3797942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2481" y="3709779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0237" y="3709779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130" y="239975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2631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81" y="2363502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68333-5799-01CD-9855-94CEFF47FA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3681" y="4292711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 Components 7.2 Interfaces 7.3 Sample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DA8C0-19A2-A71A-1494-AF653966F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0136" y="2347146"/>
            <a:ext cx="8724189" cy="406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33A-8BD9-369E-5362-A2C9842C97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1556" y="4278054"/>
            <a:ext cx="1990955" cy="17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2680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7.3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43D764-A2B7-0409-DE42-3C164A998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8" y="2289908"/>
            <a:ext cx="8410365" cy="386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AEDE9-A9F5-66CC-356C-3055C9757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930" y="4205395"/>
            <a:ext cx="3009226" cy="2195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07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57807</TotalTime>
  <Words>5110</Words>
  <Application>Microsoft Office PowerPoint</Application>
  <PresentationFormat>Widescreen</PresentationFormat>
  <Paragraphs>1089</Paragraphs>
  <Slides>137</Slides>
  <Notes>135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137</vt:i4>
      </vt:variant>
    </vt:vector>
  </HeadingPairs>
  <TitlesOfParts>
    <vt:vector size="141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181</cp:revision>
  <dcterms:created xsi:type="dcterms:W3CDTF">2024-05-25T18:34:36Z</dcterms:created>
  <dcterms:modified xsi:type="dcterms:W3CDTF">2024-08-03T19:38:38Z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